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3" r:id="rId2"/>
    <p:sldId id="262" r:id="rId3"/>
    <p:sldId id="259" r:id="rId4"/>
    <p:sldId id="260" r:id="rId5"/>
    <p:sldId id="261" r:id="rId6"/>
    <p:sldId id="258" r:id="rId7"/>
    <p:sldId id="257" r:id="rId8"/>
    <p:sldId id="256" r:id="rId9"/>
    <p:sldId id="264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5C8CD3D-CA66-4476-8440-5A1D4A8A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A18EC-B4CD-49A3-B82D-3FE3D661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06A0-0E86-4859-8312-D349CDFA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CAD-D19B-4129-8E4F-4EDC2C80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A51-3FC5-43D7-9BC8-CCFCFDD6F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2495-AD14-474C-B445-AB1841799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2AFA-3309-4CE6-BBE4-C447F3AE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0FDA-0FB1-4058-B0C5-728F32BB3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CEB9-B274-4C42-ABE6-F11350C24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02B7B-E959-4597-BF7F-17A09F0A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91FD-00FA-42AC-8BB3-35908C65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0413-AA9C-4DF2-A60B-031ACCE7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A1BF0A-9FA5-407B-BBFD-4FAF7DEA6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online.net.au/fishes/students/dissect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Fish Dissections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caution</a:t>
            </a:r>
          </a:p>
          <a:p>
            <a:pPr lvl="1" eaLnBrk="1" hangingPunct="1"/>
            <a:r>
              <a:rPr lang="en-US" smtClean="0"/>
              <a:t>Delicately make incisions</a:t>
            </a:r>
          </a:p>
          <a:p>
            <a:pPr lvl="1" eaLnBrk="1" hangingPunct="1"/>
            <a:r>
              <a:rPr lang="en-US" smtClean="0"/>
              <a:t>Use scisors</a:t>
            </a:r>
          </a:p>
          <a:p>
            <a:pPr eaLnBrk="1" hangingPunct="1"/>
            <a:r>
              <a:rPr lang="en-US" smtClean="0"/>
              <a:t>Cut medial line on ventral side</a:t>
            </a:r>
          </a:p>
          <a:p>
            <a:pPr eaLnBrk="1" hangingPunct="1"/>
            <a:r>
              <a:rPr lang="en-US" smtClean="0"/>
              <a:t>Cut lateral section out to view internal anatomy through a “window” on the side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/>
              <a:t>Short guide to fish dissection</a:t>
            </a:r>
            <a:endParaRPr lang="en-US" sz="3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Remove gill arches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Pharyngeal Teeth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Gill </a:t>
            </a:r>
            <a:r>
              <a:rPr lang="en-US" sz="1800" dirty="0" err="1" smtClean="0"/>
              <a:t>Rakers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Gill lamellae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Remove a section of scales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Examine under compound </a:t>
            </a:r>
            <a:r>
              <a:rPr lang="en-US" sz="1800" dirty="0" smtClean="0"/>
              <a:t>microscope (</a:t>
            </a:r>
            <a:r>
              <a:rPr lang="en-US" sz="1800" dirty="0" smtClean="0"/>
              <a:t>Aging organisms)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Examine </a:t>
            </a:r>
            <a:r>
              <a:rPr lang="en-US" sz="2000" dirty="0" smtClean="0"/>
              <a:t>musculature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hypaxial</a:t>
            </a:r>
            <a:r>
              <a:rPr lang="en-US" sz="1800" dirty="0" smtClean="0"/>
              <a:t>/</a:t>
            </a:r>
            <a:r>
              <a:rPr lang="en-US" sz="1800" dirty="0" err="1" smtClean="0"/>
              <a:t>epaxial</a:t>
            </a:r>
            <a:r>
              <a:rPr lang="en-US" sz="1800" dirty="0" smtClean="0"/>
              <a:t> muscles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Examine mouth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Track </a:t>
            </a:r>
            <a:r>
              <a:rPr lang="en-US" sz="2000" dirty="0" smtClean="0"/>
              <a:t>digestive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Identification of parts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Compare and examine </a:t>
            </a:r>
            <a:r>
              <a:rPr lang="en-US" sz="1800" dirty="0" smtClean="0"/>
              <a:t>fish </a:t>
            </a:r>
            <a:r>
              <a:rPr lang="en-US" sz="1800" dirty="0" smtClean="0"/>
              <a:t>with respect to digestive tract complexity and length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Heart and circulatory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Misc. Identification of parts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i="1" dirty="0" smtClean="0"/>
              <a:t>i.e.,</a:t>
            </a:r>
            <a:r>
              <a:rPr lang="en-US" sz="1800" dirty="0" smtClean="0"/>
              <a:t> </a:t>
            </a:r>
            <a:r>
              <a:rPr lang="en-US" sz="1800" dirty="0" smtClean="0"/>
              <a:t>Excretory and reproductive system, swim bladder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 l="3340" t="5499" r="2554" b="2972"/>
          <a:stretch>
            <a:fillRect/>
          </a:stretch>
        </p:blipFill>
        <p:spPr bwMode="auto">
          <a:xfrm>
            <a:off x="1588" y="4763"/>
            <a:ext cx="9137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http://www.amonline.net.au/fishes/students/dissect/index.htm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Fish Dissections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Clark</dc:creator>
  <cp:lastModifiedBy>Justin J Montemarano</cp:lastModifiedBy>
  <cp:revision>22</cp:revision>
  <dcterms:created xsi:type="dcterms:W3CDTF">2005-02-03T02:59:14Z</dcterms:created>
  <dcterms:modified xsi:type="dcterms:W3CDTF">2009-07-21T15:49:01Z</dcterms:modified>
</cp:coreProperties>
</file>